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90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515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89543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5111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151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373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4088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7750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702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42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960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8820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947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2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3757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61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469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D93C8-C09D-4676-B8F1-D184C50DCECB}" type="datetimeFigureOut">
              <a:rPr lang="en-GB" smtClean="0"/>
              <a:t>07/02/2023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8753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97DD88-E586-F3E9-409E-7289FCBABB9C}"/>
              </a:ext>
            </a:extLst>
          </p:cNvPr>
          <p:cNvSpPr txBox="1"/>
          <p:nvPr/>
        </p:nvSpPr>
        <p:spPr>
          <a:xfrm>
            <a:off x="2133600" y="1490008"/>
            <a:ext cx="8437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/>
              <a:t>COMP3000 PROJECT</a:t>
            </a:r>
          </a:p>
          <a:p>
            <a:r>
              <a:rPr lang="en-GB" sz="6000" b="1" i="1" dirty="0"/>
              <a:t>VARIANCE</a:t>
            </a:r>
          </a:p>
        </p:txBody>
      </p:sp>
    </p:spTree>
    <p:extLst>
      <p:ext uri="{BB962C8B-B14F-4D97-AF65-F5344CB8AC3E}">
        <p14:creationId xmlns:p14="http://schemas.microsoft.com/office/powerpoint/2010/main" val="2186877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9799B-7DFA-821C-8E03-6E6A101B6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en-GB" dirty="0"/>
              <a:t>SPRINT 8 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C8F604-C898-57D8-7E0D-A3C40BC2A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en-US" dirty="0"/>
              <a:t>Enemy AI base system “completed” – Behavior tree, C++ tasks/Decorators.</a:t>
            </a:r>
          </a:p>
          <a:p>
            <a:r>
              <a:rPr lang="en-US" dirty="0"/>
              <a:t>Ranged enemy projectile prediction</a:t>
            </a:r>
          </a:p>
          <a:p>
            <a:r>
              <a:rPr lang="en-US" dirty="0"/>
              <a:t>Procedural character generation – Randomly constructs characters from 700 assets</a:t>
            </a:r>
          </a:p>
          <a:p>
            <a:r>
              <a:rPr lang="en-US" dirty="0"/>
              <a:t>Player shooting functionality + some VFX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26D028-03A7-1A2E-8A98-5040404D3E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27"/>
          <a:stretch/>
        </p:blipFill>
        <p:spPr>
          <a:xfrm>
            <a:off x="7619998" y="780235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166465" y="0"/>
                </a:moveTo>
                <a:lnTo>
                  <a:pt x="3425199" y="0"/>
                </a:lnTo>
                <a:lnTo>
                  <a:pt x="3425199" y="2337870"/>
                </a:lnTo>
                <a:lnTo>
                  <a:pt x="0" y="2337870"/>
                </a:lnTo>
                <a:lnTo>
                  <a:pt x="0" y="166465"/>
                </a:lnTo>
                <a:cubicBezTo>
                  <a:pt x="0" y="74529"/>
                  <a:pt x="74529" y="0"/>
                  <a:pt x="166465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1B411F-BC3B-527B-8EDD-4FD3824C2B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73"/>
          <a:stretch/>
        </p:blipFill>
        <p:spPr>
          <a:xfrm>
            <a:off x="7619998" y="3282697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0" y="0"/>
                </a:moveTo>
                <a:lnTo>
                  <a:pt x="3425199" y="0"/>
                </a:lnTo>
                <a:lnTo>
                  <a:pt x="3425199" y="2171405"/>
                </a:lnTo>
                <a:cubicBezTo>
                  <a:pt x="3425199" y="2263341"/>
                  <a:pt x="3350670" y="2337870"/>
                  <a:pt x="3258734" y="2337870"/>
                </a:cubicBezTo>
                <a:lnTo>
                  <a:pt x="0" y="2337870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2990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9E5F-2EEA-A4F5-BC07-57433F92D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Sprint 8 reflection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2F6F9-8A15-5006-8440-2616BAA41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Missed a few previous sprints because of other modules</a:t>
            </a:r>
          </a:p>
          <a:p>
            <a:r>
              <a:rPr lang="en-GB" dirty="0"/>
              <a:t>Cloth simulation of main character is completely broken</a:t>
            </a:r>
          </a:p>
          <a:p>
            <a:r>
              <a:rPr lang="en-GB" dirty="0"/>
              <a:t>Optimize character generation with 1 skeletal mesh output </a:t>
            </a:r>
            <a:br>
              <a:rPr lang="en-GB" dirty="0"/>
            </a:br>
            <a:r>
              <a:rPr lang="en-GB" dirty="0"/>
              <a:t>(1 draw call vs 40)</a:t>
            </a:r>
          </a:p>
          <a:p>
            <a:r>
              <a:rPr lang="en-GB" dirty="0"/>
              <a:t>Enemy ABP needs to be modularized into C++ for easier expansion</a:t>
            </a:r>
          </a:p>
          <a:p>
            <a:r>
              <a:rPr lang="en-GB" dirty="0"/>
              <a:t>Need to catchup quickly to older sprint goals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55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E8E9E-09B5-6DF1-3D58-1EFCC470D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UnrealEditor_iTbyGNxQWv">
            <a:hlinkClick r:id="" action="ppaction://media"/>
            <a:extLst>
              <a:ext uri="{FF2B5EF4-FFF2-40B4-BE49-F238E27FC236}">
                <a16:creationId xmlns:a16="http://schemas.microsoft.com/office/drawing/2014/main" id="{06BD6927-7025-1D67-29BC-5E3572B36D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1413" y="618518"/>
            <a:ext cx="9395385" cy="5477163"/>
          </a:xfrm>
        </p:spPr>
      </p:pic>
    </p:spTree>
    <p:extLst>
      <p:ext uri="{BB962C8B-B14F-4D97-AF65-F5344CB8AC3E}">
        <p14:creationId xmlns:p14="http://schemas.microsoft.com/office/powerpoint/2010/main" val="409480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C4A44-6FF7-9871-7391-D201ED873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UnrealEditor_uJ1nRjZsUH">
            <a:hlinkClick r:id="" action="ppaction://media"/>
            <a:extLst>
              <a:ext uri="{FF2B5EF4-FFF2-40B4-BE49-F238E27FC236}">
                <a16:creationId xmlns:a16="http://schemas.microsoft.com/office/drawing/2014/main" id="{F69DC54B-202A-146C-0E95-23CF8D7D9AF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5312" y="618518"/>
            <a:ext cx="9564159" cy="5699155"/>
          </a:xfrm>
        </p:spPr>
      </p:pic>
    </p:spTree>
    <p:extLst>
      <p:ext uri="{BB962C8B-B14F-4D97-AF65-F5344CB8AC3E}">
        <p14:creationId xmlns:p14="http://schemas.microsoft.com/office/powerpoint/2010/main" val="931201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64A604-F903-02A7-A7B6-887DB3010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GB" dirty="0"/>
              <a:t>Sprint 9 goals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2BE04-0C6D-9D65-EDC5-5F1457CCC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r>
              <a:rPr lang="en-GB"/>
              <a:t>Start level implementation</a:t>
            </a:r>
          </a:p>
          <a:p>
            <a:r>
              <a:rPr lang="en-GB"/>
              <a:t>Advanced AI</a:t>
            </a:r>
          </a:p>
          <a:p>
            <a:r>
              <a:rPr lang="en-GB"/>
              <a:t>Optimizing character generation</a:t>
            </a:r>
          </a:p>
          <a:p>
            <a:r>
              <a:rPr lang="en-GB"/>
              <a:t>Procedural leg animations - May use third party asset for this because control rig is mostly designed for Blueprints (no marks?)</a:t>
            </a:r>
          </a:p>
          <a:p>
            <a:r>
              <a:rPr lang="en-GB"/>
              <a:t>Dodge-Roll, Health System, More attacking implementation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37630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41</TotalTime>
  <Words>141</Words>
  <Application>Microsoft Office PowerPoint</Application>
  <PresentationFormat>Widescreen</PresentationFormat>
  <Paragraphs>19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</vt:lpstr>
      <vt:lpstr>PowerPoint Presentation</vt:lpstr>
      <vt:lpstr>SPRINT 8 RESULTS</vt:lpstr>
      <vt:lpstr>Sprint 8 reflection</vt:lpstr>
      <vt:lpstr>PowerPoint Presentation</vt:lpstr>
      <vt:lpstr>PowerPoint Presentation</vt:lpstr>
      <vt:lpstr>Sprint 9 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(s) Callum Stables</dc:creator>
  <cp:lastModifiedBy>(s) Callum Stables</cp:lastModifiedBy>
  <cp:revision>8</cp:revision>
  <dcterms:created xsi:type="dcterms:W3CDTF">2022-11-03T23:00:33Z</dcterms:created>
  <dcterms:modified xsi:type="dcterms:W3CDTF">2023-02-07T01:55:12Z</dcterms:modified>
</cp:coreProperties>
</file>

<file path=docProps/thumbnail.jpeg>
</file>